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9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571" r:id="rId12"/>
    <p:sldId id="330" r:id="rId13"/>
    <p:sldId id="399" r:id="rId14"/>
    <p:sldId id="276" r:id="rId15"/>
    <p:sldId id="437" r:id="rId16"/>
    <p:sldId id="438" r:id="rId17"/>
    <p:sldId id="259" r:id="rId18"/>
    <p:sldId id="385" r:id="rId19"/>
    <p:sldId id="421" r:id="rId20"/>
    <p:sldId id="422" r:id="rId21"/>
    <p:sldId id="361" r:id="rId22"/>
    <p:sldId id="293" r:id="rId23"/>
    <p:sldId id="386" r:id="rId24"/>
    <p:sldId id="292" r:id="rId25"/>
    <p:sldId id="257" r:id="rId26"/>
    <p:sldId id="362" r:id="rId27"/>
    <p:sldId id="387" r:id="rId28"/>
    <p:sldId id="446" r:id="rId29"/>
    <p:sldId id="288" r:id="rId30"/>
    <p:sldId id="289" r:id="rId31"/>
    <p:sldId id="260" r:id="rId32"/>
    <p:sldId id="294" r:id="rId33"/>
    <p:sldId id="290" r:id="rId34"/>
    <p:sldId id="573" r:id="rId35"/>
    <p:sldId id="400" r:id="rId36"/>
    <p:sldId id="383" r:id="rId37"/>
    <p:sldId id="291" r:id="rId38"/>
    <p:sldId id="413" r:id="rId39"/>
    <p:sldId id="414" r:id="rId40"/>
    <p:sldId id="415" r:id="rId41"/>
    <p:sldId id="416" r:id="rId42"/>
    <p:sldId id="441" r:id="rId43"/>
    <p:sldId id="417" r:id="rId44"/>
    <p:sldId id="445" r:id="rId45"/>
    <p:sldId id="384" r:id="rId46"/>
    <p:sldId id="388" r:id="rId47"/>
    <p:sldId id="389" r:id="rId48"/>
    <p:sldId id="390" r:id="rId49"/>
    <p:sldId id="391" r:id="rId50"/>
    <p:sldId id="392" r:id="rId51"/>
    <p:sldId id="394" r:id="rId52"/>
    <p:sldId id="393" r:id="rId53"/>
    <p:sldId id="316" r:id="rId54"/>
    <p:sldId id="317" r:id="rId55"/>
    <p:sldId id="329" r:id="rId56"/>
    <p:sldId id="318" r:id="rId57"/>
    <p:sldId id="363" r:id="rId58"/>
    <p:sldId id="575" r:id="rId59"/>
    <p:sldId id="576" r:id="rId60"/>
    <p:sldId id="577" r:id="rId61"/>
    <p:sldId id="578" r:id="rId62"/>
    <p:sldId id="579" r:id="rId63"/>
    <p:sldId id="580" r:id="rId64"/>
    <p:sldId id="581" r:id="rId65"/>
    <p:sldId id="582" r:id="rId66"/>
    <p:sldId id="583" r:id="rId67"/>
    <p:sldId id="323" r:id="rId68"/>
    <p:sldId id="324" r:id="rId69"/>
    <p:sldId id="325" r:id="rId70"/>
    <p:sldId id="326" r:id="rId71"/>
    <p:sldId id="328" r:id="rId72"/>
    <p:sldId id="327" r:id="rId73"/>
    <p:sldId id="395" r:id="rId74"/>
    <p:sldId id="396" r:id="rId75"/>
    <p:sldId id="359" r:id="rId76"/>
    <p:sldId id="313" r:id="rId77"/>
    <p:sldId id="279" r:id="rId78"/>
    <p:sldId id="280" r:id="rId79"/>
    <p:sldId id="310" r:id="rId80"/>
    <p:sldId id="504" r:id="rId81"/>
    <p:sldId id="505" r:id="rId82"/>
    <p:sldId id="281" r:id="rId83"/>
    <p:sldId id="282" r:id="rId84"/>
    <p:sldId id="283" r:id="rId85"/>
    <p:sldId id="506" r:id="rId86"/>
    <p:sldId id="284" r:id="rId87"/>
    <p:sldId id="285" r:id="rId88"/>
    <p:sldId id="611" r:id="rId89"/>
    <p:sldId id="286" r:id="rId90"/>
    <p:sldId id="507" r:id="rId91"/>
    <p:sldId id="314" r:id="rId92"/>
    <p:sldId id="287" r:id="rId93"/>
    <p:sldId id="409" r:id="rId94"/>
    <p:sldId id="410" r:id="rId95"/>
    <p:sldId id="411" r:id="rId96"/>
    <p:sldId id="262" r:id="rId97"/>
    <p:sldId id="263" r:id="rId98"/>
    <p:sldId id="366" r:id="rId99"/>
    <p:sldId id="404" r:id="rId100"/>
    <p:sldId id="264" r:id="rId101"/>
    <p:sldId id="266" r:id="rId102"/>
    <p:sldId id="364" r:id="rId103"/>
    <p:sldId id="265" r:id="rId104"/>
    <p:sldId id="365" r:id="rId105"/>
    <p:sldId id="381" r:id="rId106"/>
    <p:sldId id="382" r:id="rId107"/>
    <p:sldId id="398" r:id="rId108"/>
    <p:sldId id="272" r:id="rId109"/>
    <p:sldId id="401" r:id="rId110"/>
    <p:sldId id="367" r:id="rId111"/>
    <p:sldId id="368" r:id="rId112"/>
    <p:sldId id="267" r:id="rId113"/>
    <p:sldId id="402" r:id="rId114"/>
    <p:sldId id="369" r:id="rId115"/>
    <p:sldId id="261" r:id="rId116"/>
    <p:sldId id="370" r:id="rId117"/>
    <p:sldId id="612" r:id="rId118"/>
    <p:sldId id="613" r:id="rId119"/>
    <p:sldId id="614" r:id="rId120"/>
    <p:sldId id="616" r:id="rId121"/>
    <p:sldId id="274" r:id="rId122"/>
    <p:sldId id="405" r:id="rId123"/>
    <p:sldId id="406" r:id="rId124"/>
    <p:sldId id="269" r:id="rId125"/>
    <p:sldId id="371" r:id="rId126"/>
    <p:sldId id="403" r:id="rId127"/>
    <p:sldId id="584" r:id="rId128"/>
    <p:sldId id="268" r:id="rId129"/>
    <p:sldId id="372" r:id="rId130"/>
    <p:sldId id="270" r:id="rId131"/>
    <p:sldId id="273" r:id="rId132"/>
    <p:sldId id="408" r:id="rId133"/>
    <p:sldId id="271" r:id="rId134"/>
    <p:sldId id="295" r:id="rId135"/>
    <p:sldId id="442" r:id="rId136"/>
    <p:sldId id="443" r:id="rId137"/>
    <p:sldId id="444" r:id="rId138"/>
    <p:sldId id="301" r:id="rId139"/>
    <p:sldId id="302" r:id="rId140"/>
    <p:sldId id="304" r:id="rId141"/>
    <p:sldId id="299" r:id="rId142"/>
    <p:sldId id="380" r:id="rId143"/>
    <p:sldId id="305" r:id="rId144"/>
    <p:sldId id="303" r:id="rId145"/>
    <p:sldId id="315" r:id="rId146"/>
    <p:sldId id="306" r:id="rId147"/>
    <p:sldId id="300" r:id="rId148"/>
    <p:sldId id="307" r:id="rId149"/>
    <p:sldId id="308" r:id="rId150"/>
    <p:sldId id="309" r:id="rId151"/>
    <p:sldId id="311" r:id="rId152"/>
    <p:sldId id="412" r:id="rId153"/>
    <p:sldId id="373" r:id="rId154"/>
    <p:sldId id="319" r:id="rId155"/>
    <p:sldId id="374" r:id="rId156"/>
    <p:sldId id="320" r:id="rId157"/>
    <p:sldId id="321" r:id="rId158"/>
    <p:sldId id="322" r:id="rId159"/>
    <p:sldId id="585" r:id="rId160"/>
    <p:sldId id="296" r:id="rId161"/>
    <p:sldId id="377" r:id="rId162"/>
    <p:sldId id="378" r:id="rId163"/>
    <p:sldId id="298" r:id="rId164"/>
    <p:sldId id="339" r:id="rId165"/>
    <p:sldId id="340" r:id="rId166"/>
    <p:sldId id="343" r:id="rId167"/>
    <p:sldId id="376" r:id="rId168"/>
    <p:sldId id="344" r:id="rId169"/>
    <p:sldId id="375" r:id="rId170"/>
    <p:sldId id="586" r:id="rId171"/>
    <p:sldId id="587" r:id="rId172"/>
    <p:sldId id="588" r:id="rId173"/>
    <p:sldId id="379" r:id="rId174"/>
    <p:sldId id="333" r:id="rId175"/>
    <p:sldId id="589" r:id="rId176"/>
    <p:sldId id="590" r:id="rId177"/>
    <p:sldId id="591" r:id="rId178"/>
    <p:sldId id="592" r:id="rId179"/>
    <p:sldId id="335" r:id="rId180"/>
    <p:sldId id="336" r:id="rId181"/>
    <p:sldId id="337" r:id="rId182"/>
    <p:sldId id="338" r:id="rId183"/>
    <p:sldId id="349" r:id="rId184"/>
    <p:sldId id="345" r:id="rId185"/>
    <p:sldId id="346" r:id="rId186"/>
    <p:sldId id="347" r:id="rId187"/>
    <p:sldId id="341" r:id="rId188"/>
    <p:sldId id="348" r:id="rId189"/>
    <p:sldId id="350" r:id="rId190"/>
    <p:sldId id="356" r:id="rId191"/>
    <p:sldId id="357" r:id="rId192"/>
    <p:sldId id="439" r:id="rId193"/>
    <p:sldId id="423" r:id="rId194"/>
    <p:sldId id="427" r:id="rId195"/>
    <p:sldId id="424" r:id="rId196"/>
    <p:sldId id="593" r:id="rId197"/>
    <p:sldId id="425" r:id="rId198"/>
    <p:sldId id="426" r:id="rId199"/>
    <p:sldId id="431" r:id="rId200"/>
    <p:sldId id="428" r:id="rId201"/>
    <p:sldId id="429" r:id="rId202"/>
    <p:sldId id="430" r:id="rId203"/>
    <p:sldId id="432" r:id="rId204"/>
    <p:sldId id="434" r:id="rId205"/>
    <p:sldId id="435" r:id="rId206"/>
    <p:sldId id="436" r:id="rId207"/>
    <p:sldId id="351" r:id="rId208"/>
    <p:sldId id="352" r:id="rId209"/>
    <p:sldId id="353" r:id="rId210"/>
    <p:sldId id="354" r:id="rId211"/>
    <p:sldId id="355" r:id="rId212"/>
    <p:sldId id="594" r:id="rId213"/>
    <p:sldId id="595" r:id="rId214"/>
    <p:sldId id="596" r:id="rId215"/>
    <p:sldId id="597" r:id="rId216"/>
    <p:sldId id="598" r:id="rId217"/>
    <p:sldId id="599" r:id="rId218"/>
    <p:sldId id="600" r:id="rId219"/>
    <p:sldId id="601" r:id="rId220"/>
    <p:sldId id="602" r:id="rId221"/>
    <p:sldId id="604" r:id="rId222"/>
    <p:sldId id="605" r:id="rId223"/>
    <p:sldId id="606" r:id="rId224"/>
    <p:sldId id="607" r:id="rId225"/>
    <p:sldId id="608" r:id="rId226"/>
    <p:sldId id="609" r:id="rId227"/>
    <p:sldId id="610" r:id="rId2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/>
    <p:restoredTop sz="97332"/>
  </p:normalViewPr>
  <p:slideViewPr>
    <p:cSldViewPr snapToGrid="0" snapToObjects="1">
      <p:cViewPr varScale="1">
        <p:scale>
          <a:sx n="105" d="100"/>
          <a:sy n="105" d="100"/>
        </p:scale>
        <p:origin x="760" y="200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874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642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tiff"/><Relationship Id="rId2" Type="http://schemas.openxmlformats.org/officeDocument/2006/relationships/image" Target="../media/image121.tiff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tiff"/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bernetes-sigs/metrics-server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2021</a:t>
            </a:r>
            <a:r>
              <a:rPr kumimoji="1" lang="zh-TW" altLang="en-US" dirty="0"/>
              <a:t>資拓宏宇深入淺出</a:t>
            </a:r>
            <a:r>
              <a:rPr kumimoji="1" lang="en-US" altLang="zh-TW" dirty="0"/>
              <a:t>Container, </a:t>
            </a:r>
            <a:r>
              <a:rPr kumimoji="1" lang="en-US" altLang="zh-TW" dirty="0" err="1"/>
              <a:t>Kubernete</a:t>
            </a:r>
            <a:r>
              <a:rPr kumimoji="1" lang="zh-TW" altLang="en-US" dirty="0"/>
              <a:t>與</a:t>
            </a:r>
            <a:r>
              <a:rPr kumimoji="1" lang="en-US" altLang="zh-TW" dirty="0"/>
              <a:t>GKE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7130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1946921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59135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6680" y="1931974"/>
            <a:ext cx="4886118" cy="491591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deployment/backend/</a:t>
            </a:r>
            <a:r>
              <a:rPr kumimoji="1" lang="en-US" altLang="zh-TW" dirty="0" err="1"/>
              <a:t>backend.yaml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Source: </a:t>
            </a:r>
            <a:r>
              <a:rPr lang="en-US" altLang="zh-TW" dirty="0"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5094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679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7185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41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00758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43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42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0962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5081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679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1" y="3633421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61374"/>
            <a:ext cx="8947150" cy="2778290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11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946571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6DA7B5-1FBD-8C4A-BC71-83F85F06AC27}"/>
              </a:ext>
            </a:extLst>
          </p:cNvPr>
          <p:cNvSpPr/>
          <p:nvPr/>
        </p:nvSpPr>
        <p:spPr>
          <a:xfrm>
            <a:off x="1804810" y="1557979"/>
            <a:ext cx="4195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deployment/</a:t>
            </a:r>
            <a:r>
              <a:rPr lang="en-US" altLang="zh-TW" dirty="0" err="1"/>
              <a:t>servce</a:t>
            </a:r>
            <a:r>
              <a:rPr lang="en-US" altLang="zh-TW" dirty="0"/>
              <a:t>/</a:t>
            </a:r>
            <a:r>
              <a:rPr lang="en-US" altLang="zh-TW" dirty="0" err="1"/>
              <a:t>nginx-servce.yaml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18164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988" y="2359819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2021/4/6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B8598B-98BE-2947-AE04-DA63F4AF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71" y="2645460"/>
            <a:ext cx="6767221" cy="3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" action="ppaction://noaction"/>
            </a:endParaRPr>
          </a:p>
          <a:p>
            <a:pPr lvl="1"/>
            <a:r>
              <a:rPr kumimoji="1" lang="en-US" altLang="zh-CN" dirty="0">
                <a:hlinkClick r:id="" action="ppaction://noaction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16825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176081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65992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6641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437524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1260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836513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9999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03929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2565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60095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5238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38835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817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/>
              <a:t>Volume: GCP volume – </a:t>
            </a:r>
            <a:r>
              <a:rPr kumimoji="1" lang="zh-CN" altLang="en-US"/>
              <a:t>建</a:t>
            </a:r>
            <a:r>
              <a:rPr kumimoji="1" lang="en-US" altLang="zh-CN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968" y="2052638"/>
            <a:ext cx="4485839" cy="4195762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CD581F55-F265-C446-814C-E4F7C9CA009E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02971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71762"/>
            <a:ext cx="8947150" cy="355751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6319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~/k8s/rancher/ubunu16_install_docker.sh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1101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449481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31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808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47038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677780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7543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35955355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405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1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00A3D-C150-544D-9F0F-32208BE5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– 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deploy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106EA-19A1-1C4F-AAC1-450EF098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部署受壓測</a:t>
            </a:r>
            <a:r>
              <a:rPr kumimoji="1" lang="en-US" altLang="zh-TW" dirty="0"/>
              <a:t>deployment php-</a:t>
            </a:r>
            <a:r>
              <a:rPr kumimoji="1" lang="en-US" altLang="zh-TW" dirty="0" err="1"/>
              <a:t>apahce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k8s/deployment/autoscaling/php-apache-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5397CF-052A-5C44-94AF-131AAB12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7264ED-36DD-7F43-8504-F8A3E4E0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F04FA5-EA13-2642-B8D8-4D61905F4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1485"/>
            <a:ext cx="12192000" cy="5618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BDDD94E-E9D0-E54A-AD7E-27F6549B1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" y="5152263"/>
            <a:ext cx="11671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0985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317A9-AB98-A042-BEF7-F16652A2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service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FF9E6-A049-1241-9EC2-56900FCD3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部署受壓測</a:t>
            </a:r>
            <a:r>
              <a:rPr lang="en-US" altLang="zh-TW" dirty="0"/>
              <a:t>service php-apache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k8s/deployment/autoscaling/php-apache-</a:t>
            </a:r>
            <a:r>
              <a:rPr kumimoji="1" lang="en-US" altLang="zh-TW" dirty="0" err="1"/>
              <a:t>service.yaml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6991C1-F487-A54A-BAF6-46CA52A4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E53659-1942-B941-9D54-E026C97E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13DAA1-2228-014C-BA94-8A46284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0658"/>
            <a:ext cx="12192000" cy="161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3232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1A808-1E7A-FA40-805B-E87BD085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–</a:t>
            </a:r>
            <a:r>
              <a:rPr kumimoji="1" lang="zh-CN" altLang="en-US" dirty="0"/>
              <a:t>部署壓測別人</a:t>
            </a:r>
            <a:r>
              <a:rPr kumimoji="1" lang="en-US" altLang="zh-CN" dirty="0"/>
              <a:t>pod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410DE-6C82-7847-A9F7-FA8C8F72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部署一個壓測別人的</a:t>
            </a:r>
            <a:r>
              <a:rPr lang="en-US" altLang="zh-TW" dirty="0"/>
              <a:t>pod </a:t>
            </a:r>
            <a:r>
              <a:rPr lang="en-US" altLang="zh-TW" dirty="0" err="1"/>
              <a:t>busybox</a:t>
            </a:r>
            <a:endParaRPr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</a:t>
            </a:r>
            <a:r>
              <a:rPr kumimoji="1" lang="en-US" altLang="zh-TW" dirty="0" err="1"/>
              <a:t>busybox.yaml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570FEC-6191-E241-8F4F-6C679563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9640D2-FDC6-284B-97E0-7A64D619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DB84D27-B957-EE49-B8FC-C544584F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7" y="3855016"/>
            <a:ext cx="11303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3481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AutoScale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php-apache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-percent=50 --min=1 --max=4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5851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</a:t>
            </a:r>
            <a:r>
              <a:rPr kumimoji="1" lang="zh-TW" altLang="en-US" dirty="0"/>
              <a:t> 進行壓測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進入</a:t>
            </a:r>
            <a:r>
              <a:rPr lang="en-US" altLang="zh-TW" dirty="0" err="1"/>
              <a:t>busybox</a:t>
            </a:r>
            <a:r>
              <a:rPr lang="en-US" altLang="zh-TW" dirty="0"/>
              <a:t> pod </a:t>
            </a:r>
            <a:r>
              <a:rPr lang="zh-TW" altLang="en-US" dirty="0"/>
              <a:t>中，對</a:t>
            </a:r>
            <a:r>
              <a:rPr lang="en-US" altLang="zh-TW" dirty="0"/>
              <a:t>php-</a:t>
            </a:r>
            <a:r>
              <a:rPr lang="en-US" altLang="zh-TW" dirty="0" err="1"/>
              <a:t>apahce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exec -it </a:t>
            </a:r>
            <a:r>
              <a:rPr lang="en-US" altLang="zh-TW" dirty="0" err="1"/>
              <a:t>busybox</a:t>
            </a:r>
            <a:r>
              <a:rPr lang="en-US" altLang="zh-TW" dirty="0"/>
              <a:t> --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r>
              <a:rPr lang="zh-TW" altLang="en-US" dirty="0"/>
              <a:t>對</a:t>
            </a:r>
            <a:r>
              <a:rPr lang="en-US" altLang="zh-TW" dirty="0"/>
              <a:t>php-apache Service</a:t>
            </a:r>
            <a:r>
              <a:rPr lang="zh-TW" altLang="en-US" dirty="0"/>
              <a:t>的 </a:t>
            </a:r>
            <a:r>
              <a:rPr lang="en-US" altLang="zh-TW" dirty="0"/>
              <a:t>web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http://php-apache; done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514A0D-47D4-B34F-9FD4-B2CD45F34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5970"/>
            <a:ext cx="12192000" cy="638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240BE91-CCEF-B941-82A4-0DBB1B71D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2169"/>
            <a:ext cx="12192000" cy="11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9298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2E826-8AA2-A74C-8D29-B0177784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</a:t>
            </a:r>
            <a:r>
              <a:rPr kumimoji="1" lang="zh-TW" altLang="en-US" dirty="0"/>
              <a:t> 監控</a:t>
            </a:r>
            <a:r>
              <a:rPr kumimoji="1" lang="en-US" altLang="zh-TW" dirty="0" err="1"/>
              <a:t>hpa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9B133F-8DE4-174D-A29D-80B54BAFF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開另一個</a:t>
            </a:r>
            <a:r>
              <a:rPr lang="en-US" altLang="zh-TW" dirty="0"/>
              <a:t>terminal</a:t>
            </a:r>
            <a:r>
              <a:rPr lang="zh-TW" altLang="en-US" dirty="0"/>
              <a:t>，監控</a:t>
            </a:r>
            <a:r>
              <a:rPr lang="en-US" altLang="zh-TW" dirty="0" err="1"/>
              <a:t>hpa</a:t>
            </a:r>
            <a:endParaRPr lang="en-US" altLang="zh-TW" dirty="0"/>
          </a:p>
          <a:p>
            <a:pPr lvl="1"/>
            <a:r>
              <a:rPr lang="en-US" altLang="zh-TW" dirty="0"/>
              <a:t>watch </a:t>
            </a:r>
            <a:r>
              <a:rPr lang="en-US" altLang="zh-TW" dirty="0" err="1"/>
              <a:t>kubectl</a:t>
            </a:r>
            <a:r>
              <a:rPr lang="en-US" altLang="zh-TW" dirty="0"/>
              <a:t> get </a:t>
            </a:r>
            <a:r>
              <a:rPr lang="en-US" altLang="zh-TW" dirty="0" err="1"/>
              <a:t>hpa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25FD23-D09A-CC4B-A48F-49E3DD23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655DCD-C81F-3B4E-A31F-F603D3F4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931147-A1D2-2443-A7D0-CD89AAE5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2429"/>
            <a:ext cx="12192000" cy="18123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B538AC-3C49-9849-89F6-D003ED42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" y="5133153"/>
            <a:ext cx="12192000" cy="17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8213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40D63F-D481-794A-8B97-7937950A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</a:t>
            </a:r>
            <a:r>
              <a:rPr kumimoji="1" lang="zh-TW" altLang="en-US" dirty="0"/>
              <a:t> 監控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1D7C2B1-F21A-044A-840B-B8A9867B9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29913"/>
            <a:ext cx="8947150" cy="344121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38A869-BB36-4842-AB0A-97A3464C8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2431CE-89D1-4242-B5A7-52679A26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13571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F2BFF-45F7-AC4B-AA10-2F3120B9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 </a:t>
            </a:r>
            <a:r>
              <a:rPr kumimoji="1" lang="zh-CN" altLang="en-US" dirty="0"/>
              <a:t>停止壓測後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44F30FF-B273-5446-975F-E1E44ADA3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4006"/>
            <a:ext cx="8947150" cy="291302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2249E-DC63-9744-9997-8C11535DE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30AB6D-7B5A-C748-BD26-80956704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885213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7E9C8E-BBCE-8F4E-B67B-D08B97398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</a:t>
            </a:r>
            <a:r>
              <a:rPr kumimoji="1" lang="zh-CN" altLang="en-US" dirty="0"/>
              <a:t>如果要在</a:t>
            </a:r>
            <a:r>
              <a:rPr kumimoji="1" lang="en-US" altLang="zh-CN" dirty="0"/>
              <a:t>rancher k8s</a:t>
            </a:r>
            <a:r>
              <a:rPr kumimoji="1" lang="zh-CN" altLang="en-US" dirty="0"/>
              <a:t>上使用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4D386D-CD27-854A-AE99-5BA8CFB64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如果要使用</a:t>
            </a:r>
            <a:r>
              <a:rPr kumimoji="1" lang="en-US" altLang="zh-TW" dirty="0"/>
              <a:t>autoscaling </a:t>
            </a:r>
            <a:r>
              <a:rPr kumimoji="1" lang="zh-TW" altLang="en-US" dirty="0"/>
              <a:t>在</a:t>
            </a:r>
            <a:r>
              <a:rPr lang="en-US" altLang="zh-TW" dirty="0"/>
              <a:t>Rancher </a:t>
            </a:r>
            <a:r>
              <a:rPr lang="zh-TW" altLang="en-US" dirty="0"/>
              <a:t>部署出來的</a:t>
            </a:r>
            <a:r>
              <a:rPr lang="en-US" altLang="zh-TW" dirty="0" err="1"/>
              <a:t>kubernets</a:t>
            </a:r>
            <a:r>
              <a:rPr lang="zh-TW" altLang="en-US" dirty="0"/>
              <a:t>，需要安裝 </a:t>
            </a:r>
            <a:r>
              <a:rPr lang="en-US" altLang="zh-TW" dirty="0"/>
              <a:t>metrics-server </a:t>
            </a:r>
            <a:r>
              <a:rPr lang="en-US" altLang="zh-TW" dirty="0">
                <a:hlinkClick r:id="rId2"/>
              </a:rPr>
              <a:t>https://github.com/kubernetes-sigs/metrics-server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0E2986-C716-D349-B3FB-A6CBA739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D5D00-9FCD-FE41-ACA4-DC3B9004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771772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1272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4213417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49594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359696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9" y="4926062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3518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282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775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4805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940327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085721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448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480764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840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kubectl</a:t>
            </a:r>
            <a:r>
              <a:rPr kumimoji="1" lang="en-US" altLang="zh-TW" sz="3200" dirty="0"/>
              <a:t> describe pods </a:t>
            </a:r>
            <a:r>
              <a:rPr kumimoji="1" lang="en-US" altLang="zh-TW" sz="3200" dirty="0" err="1"/>
              <a:t>nginx</a:t>
            </a:r>
            <a:r>
              <a:rPr kumimoji="1" lang="en-US" altLang="zh-TW" sz="3200" dirty="0"/>
              <a:t>-pod-</a:t>
            </a:r>
            <a:r>
              <a:rPr kumimoji="1" lang="en-US" altLang="zh-TW" sz="3200" dirty="0" err="1"/>
              <a:t>gcp</a:t>
            </a:r>
            <a:r>
              <a:rPr kumimoji="1" lang="en-US" altLang="zh-TW" sz="3200" dirty="0"/>
              <a:t>-volume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98836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453116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512620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Helm</a:t>
            </a:r>
          </a:p>
          <a:p>
            <a:pPr lvl="1"/>
            <a:r>
              <a:rPr kumimoji="1" lang="zh-TW" altLang="en-US" dirty="0"/>
              <a:t>套件管理工具</a:t>
            </a:r>
            <a:r>
              <a:rPr kumimoji="1" lang="en-US" altLang="zh-TW" dirty="0"/>
              <a:t> (apt, yum)</a:t>
            </a:r>
          </a:p>
          <a:p>
            <a:r>
              <a:rPr kumimoji="1" lang="en-US" altLang="zh-TW" dirty="0"/>
              <a:t>Chart</a:t>
            </a:r>
          </a:p>
          <a:p>
            <a:pPr lvl="1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</a:p>
          <a:p>
            <a:r>
              <a:rPr kumimoji="1" lang="en-US" altLang="zh-CN" dirty="0"/>
              <a:t>Tiller</a:t>
            </a:r>
          </a:p>
          <a:p>
            <a:pPr lvl="1"/>
            <a:r>
              <a:rPr kumimoji="1" lang="en-US" altLang="zh-CN" dirty="0"/>
              <a:t>K8s </a:t>
            </a:r>
            <a:r>
              <a:rPr kumimoji="1" lang="zh-CN" altLang="en-US" dirty="0"/>
              <a:t>端</a:t>
            </a:r>
            <a:r>
              <a:rPr kumimoji="1" lang="en-US" altLang="zh-CN" dirty="0"/>
              <a:t>(Server)</a:t>
            </a:r>
            <a:r>
              <a:rPr kumimoji="1" lang="zh-CN" altLang="en-US" dirty="0"/>
              <a:t>的套件</a:t>
            </a:r>
            <a:r>
              <a:rPr kumimoji="1" lang="zh-TW" altLang="en-US" dirty="0"/>
              <a:t> </a:t>
            </a:r>
            <a:r>
              <a:rPr kumimoji="1" lang="en-US" altLang="zh-TW" dirty="0"/>
              <a:t>driver 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987758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0AB0-5898-5E4D-8967-9282865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1503E-EC62-BC4F-9193-D4C77E0B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Release</a:t>
            </a:r>
          </a:p>
          <a:p>
            <a:pPr lvl="1"/>
            <a:r>
              <a:rPr kumimoji="1" lang="zh-CN" altLang="en-US" dirty="0"/>
              <a:t>所部署的軟體</a:t>
            </a:r>
            <a:r>
              <a:rPr kumimoji="1" lang="en-US" altLang="zh-CN" dirty="0"/>
              <a:t> (software)</a:t>
            </a:r>
          </a:p>
          <a:p>
            <a:r>
              <a:rPr kumimoji="1" lang="en-US" altLang="zh-CN" dirty="0"/>
              <a:t>Repository</a:t>
            </a:r>
          </a:p>
          <a:p>
            <a:pPr lvl="1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1C849-0F0B-1940-AB1D-A724F5A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A7E7F-EDDC-7E44-BD67-B2B7DF7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005380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296698-7B6F-4B44-8B8D-864597AB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52" y="175808"/>
            <a:ext cx="8532788" cy="626457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29F4F-E786-7047-8E7E-52D21925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55A05-AFCE-5B45-A421-FF5D6369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590850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5B85C-4FDB-1043-B83C-B175BF7C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Ubuntu install helm client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DAAD7-3E8B-E542-BFAF-A39EE33F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1C313A-86B4-C947-8EC0-80A74A3B7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1EC090-EB60-4A43-924E-88929FA4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088234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AD590-3E95-624B-97D2-AD64A80F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23684-9CC2-CC47-8365-92705D0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7168E-7EB9-514C-A07D-03F3910B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197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B10FD0-D425-FF4B-AD72-C13DA93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" y="5879224"/>
            <a:ext cx="12192000" cy="738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A04E4B-9C86-934D-B770-486073A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53"/>
            <a:ext cx="12192000" cy="2160144"/>
          </a:xfrm>
          <a:prstGeom prst="rect">
            <a:avLst/>
          </a:prstGeom>
        </p:spPr>
      </p:pic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D833D8D4-7E1D-F144-96F7-F875A91B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version</a:t>
            </a:r>
          </a:p>
        </p:txBody>
      </p:sp>
    </p:spTree>
    <p:extLst>
      <p:ext uri="{BB962C8B-B14F-4D97-AF65-F5344CB8AC3E}">
        <p14:creationId xmlns:p14="http://schemas.microsoft.com/office/powerpoint/2010/main" val="351932777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D926A-291D-DD48-A4BC-1392E0E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6F3AF4-1C05-7044-B4D3-0E0A6B82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F814F0-F47D-154F-A44B-49DCFC8F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198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C51C66-4F81-DB4E-8912-EE0BC2BC4F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確認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k8s server</a:t>
            </a:r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端有安裝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tiller</a:t>
            </a:r>
            <a:b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kubectl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get pod -n </a:t>
            </a: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-system -l app=helm</a:t>
            </a:r>
            <a:endParaRPr kumimoji="1"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0B5F7EA-D821-884C-97E0-DABED8C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3" y="3250171"/>
            <a:ext cx="8947150" cy="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6911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FCFF6-E048-6242-8709-47FE6E1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k8s</a:t>
            </a:r>
            <a:r>
              <a:rPr kumimoji="1" lang="zh-CN" altLang="en-US" dirty="0"/>
              <a:t>上建立並授與</a:t>
            </a:r>
            <a:r>
              <a:rPr kumimoji="1" lang="en-US" altLang="zh-CN" dirty="0"/>
              <a:t>tiller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ECB75-8871-434B-BDCA-A4FB8245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serviceaccount</a:t>
            </a:r>
            <a:r>
              <a:rPr lang="en-US" altLang="zh-TW" dirty="0"/>
              <a:t>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clusterrolebinding</a:t>
            </a:r>
            <a:r>
              <a:rPr lang="en-US" altLang="zh-TW" dirty="0"/>
              <a:t> tiller-cluster-rule --</a:t>
            </a:r>
            <a:r>
              <a:rPr lang="en-US" altLang="zh-TW" dirty="0" err="1"/>
              <a:t>clusterrole</a:t>
            </a:r>
            <a:r>
              <a:rPr lang="en-US" altLang="zh-TW" dirty="0"/>
              <a:t>=cluster-admin --</a:t>
            </a:r>
            <a:r>
              <a:rPr lang="en-US" altLang="zh-TW" dirty="0" err="1"/>
              <a:t>serviceaccount</a:t>
            </a:r>
            <a:r>
              <a:rPr lang="en-US" altLang="zh-TW" dirty="0"/>
              <a:t>=</a:t>
            </a:r>
            <a:r>
              <a:rPr lang="en-US" altLang="zh-TW" dirty="0" err="1"/>
              <a:t>kube-system:tiller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patch deploy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tiller-deploy -p '{"spec":{"template":{"spec":{"</a:t>
            </a:r>
            <a:r>
              <a:rPr lang="en-US" altLang="zh-TW" dirty="0" err="1"/>
              <a:t>serviceAccount</a:t>
            </a:r>
            <a:r>
              <a:rPr lang="en-US" altLang="zh-TW" dirty="0"/>
              <a:t>":"tiller"}}}}'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AAD7-3D05-D646-B8E0-5FA849E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B81851-35BC-974F-B215-A084768F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9521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en-US" altLang="zh-Hant" dirty="0"/>
          </a:p>
          <a:p>
            <a:r>
              <a:rPr kumimoji="1" lang="en-US" altLang="zh-TW" dirty="0"/>
              <a:t>Kubernetes</a:t>
            </a:r>
            <a:endParaRPr kumimoji="1" lang="en-US" altLang="zh-Hant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en-US" altLang="zh-Hant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634251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1FA5-4748-1540-884B-C32FD983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D42B0-99BC-324D-AA23-8EEE167E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repo update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cd create {software name}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E39E8-EF44-AF48-8D0C-5D1E5E4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E34AA-F848-2644-99ED-FB2EEC5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F2E-044C-CC4F-8047-CDB8EDF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25928"/>
            <a:ext cx="95885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63462-600E-9F4C-A3A8-DB3A64A3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" y="5544818"/>
            <a:ext cx="8896873" cy="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2250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EFDEB-0FDD-F34E-B750-88DA63FB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structure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56A4B-B9DA-134D-980A-37125AE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DC9654-F71B-C64C-A54F-A5DBAECA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6" y="2608326"/>
            <a:ext cx="615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1864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--dry-run --debug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4F6BE-FE88-F246-B437-E438E5E2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202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448DA-6745-7B43-9843-9D65491D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3" y="2767374"/>
            <a:ext cx="8868753" cy="40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0283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28D85-B417-694F-BF09-430B56F1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-helm</a:t>
            </a:r>
            <a:r>
              <a:rPr kumimoji="1" lang="zh-TW" altLang="en-US" dirty="0"/>
              <a:t>部署到</a:t>
            </a:r>
            <a:r>
              <a:rPr kumimoji="1" lang="en-US" altLang="zh-TW" dirty="0"/>
              <a:t>k8s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164F2-228D-F540-A9DF-C2E037EA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9D766-94D7-624F-A349-B0A79B0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06DC7D-1B34-3248-812F-5615DC62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28BC55-5AD5-F84F-810C-D22B7740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0" y="2764352"/>
            <a:ext cx="7693152" cy="36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9316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52BEF-E9E6-0540-9982-F0BD1CB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86196"/>
            <a:ext cx="8947150" cy="292864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A9165-F067-E64F-978D-DAA805F9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920409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1B5A1-4365-4F47-B277-3C839E9B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D0E9-3D0E-A147-9339-84D515C6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delete {helm name}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A6EA36-50B5-BD4C-A5C3-F7319390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EAC80-7FBE-054D-9D8C-DD950C4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244D2-C767-BE49-8916-004A229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52"/>
            <a:ext cx="12192000" cy="612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3B2272-7362-0144-886E-980391D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" y="4737862"/>
            <a:ext cx="981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3927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9163-68D3-224F-A8E8-1396F448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 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724B-A96D-374F-AA11-31B1075C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 ./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09AE-0B7A-8846-B5A8-F8572B4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480A8A-0008-2442-B886-9BE7454F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0698F-6693-2846-A0EE-FE5D501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72693"/>
            <a:ext cx="11948160" cy="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4940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207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208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209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b="1" dirty="0"/>
              <a:t>從指定路徑</a:t>
            </a:r>
            <a:r>
              <a:rPr lang="en-US" altLang="zh-CN" b="1" dirty="0"/>
              <a:t>image registry </a:t>
            </a:r>
            <a:r>
              <a:rPr lang="zh-CN" altLang="en-US" b="1" dirty="0"/>
              <a:t>取得</a:t>
            </a:r>
            <a:r>
              <a:rPr lang="en-US" altLang="zh-CN" b="1" dirty="0"/>
              <a:t>image</a:t>
            </a:r>
          </a:p>
          <a:p>
            <a:pPr lvl="2"/>
            <a:r>
              <a:rPr lang="en-US" altLang="zh-TW" b="1" dirty="0"/>
              <a:t>FROM 10.30.1.1/images/python:3.8-alpine3.11</a:t>
            </a:r>
          </a:p>
          <a:p>
            <a:pPr lvl="1"/>
            <a:r>
              <a:rPr lang="zh-CN" altLang="en-US" b="1" dirty="0"/>
              <a:t>只能一組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227490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F705B42-0856-5D43-BC9B-C980FC84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B: </a:t>
            </a:r>
            <a:r>
              <a:rPr lang="en-US" altLang="zh-TW" dirty="0"/>
              <a:t>Use </a:t>
            </a:r>
            <a:r>
              <a:rPr lang="en-US" altLang="zh-TW" dirty="0" err="1"/>
              <a:t>kubeadmin</a:t>
            </a:r>
            <a:r>
              <a:rPr lang="en-US" altLang="zh-TW" dirty="0"/>
              <a:t> install </a:t>
            </a:r>
            <a:r>
              <a:rPr lang="en-US" altLang="zh-TW" dirty="0" err="1"/>
              <a:t>kubernetes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46E3E8D-5D4D-A747-A6A3-0C246AC6B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9A934B-5D3D-9F4A-8CE9-921F8CD6B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F2D6B2-34DD-D240-B72B-FE1DDD34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652840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4F2F420-8FFE-7D4A-B2E8-B3A2CCC85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Kubeadmin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76238CE4-C96E-8B4C-BE14-4011DBD8D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2019</a:t>
            </a:r>
            <a:r>
              <a:rPr lang="zh-CN" altLang="en-US" dirty="0"/>
              <a:t>年開始支援</a:t>
            </a:r>
            <a:r>
              <a:rPr lang="en-US" altLang="zh-TW" dirty="0"/>
              <a:t>generally available</a:t>
            </a:r>
          </a:p>
          <a:p>
            <a:r>
              <a:rPr lang="zh-TW" altLang="en-US" dirty="0"/>
              <a:t>最低規格</a:t>
            </a:r>
            <a:r>
              <a:rPr lang="en-US" altLang="zh-TW" dirty="0"/>
              <a:t>2 cores, 2G Ram, 10G disk</a:t>
            </a:r>
          </a:p>
          <a:p>
            <a:r>
              <a:rPr lang="zh-CN" altLang="en-US" dirty="0"/>
              <a:t>可自行選擇</a:t>
            </a:r>
            <a:r>
              <a:rPr lang="en-US" altLang="zh-CN" dirty="0"/>
              <a:t>CRI(Container Runtime interface)</a:t>
            </a:r>
          </a:p>
          <a:p>
            <a:pPr lvl="1"/>
            <a:r>
              <a:rPr lang="en-US" altLang="zh-TW" dirty="0"/>
              <a:t>K8s v1.20</a:t>
            </a:r>
            <a:r>
              <a:rPr lang="zh-CN" altLang="en-US" dirty="0"/>
              <a:t>後，不指定</a:t>
            </a:r>
            <a:r>
              <a:rPr lang="en-US" altLang="zh-CN" dirty="0"/>
              <a:t>default CRI</a:t>
            </a:r>
          </a:p>
          <a:p>
            <a:pPr lvl="1"/>
            <a:r>
              <a:rPr lang="zh-CN" altLang="en-US" dirty="0"/>
              <a:t>支援</a:t>
            </a:r>
            <a:endParaRPr lang="en-US" altLang="zh-CN" dirty="0"/>
          </a:p>
          <a:p>
            <a:pPr lvl="2"/>
            <a:r>
              <a:rPr lang="en-US" altLang="zh-CN" dirty="0"/>
              <a:t>Docker</a:t>
            </a:r>
          </a:p>
          <a:p>
            <a:pPr lvl="2"/>
            <a:r>
              <a:rPr lang="en-US" altLang="zh-CN" dirty="0" err="1"/>
              <a:t>Containerd</a:t>
            </a:r>
            <a:endParaRPr lang="en-US" altLang="zh-CN" dirty="0"/>
          </a:p>
          <a:p>
            <a:pPr lvl="2"/>
            <a:r>
              <a:rPr lang="en-US" altLang="zh-TW" dirty="0"/>
              <a:t>CRI-O</a:t>
            </a:r>
            <a:endParaRPr lang="en-US" altLang="zh-CN" dirty="0"/>
          </a:p>
          <a:p>
            <a:pPr lvl="2"/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8711BE-8989-0A42-B098-635498E6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2EB8D36-DC81-B14F-858A-158F4DE5E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6096291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9B65F-ED2F-4544-A82B-00AF9836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9A9583-EE51-3F4A-B32D-D7C94E72C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初始化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參數</a:t>
            </a:r>
            <a:endParaRPr kumimoji="1" lang="en-US" altLang="zh-TW" dirty="0"/>
          </a:p>
          <a:p>
            <a:pPr lvl="2"/>
            <a:r>
              <a:rPr lang="en-US" altLang="zh-TW" dirty="0"/>
              <a:t>--pod-network-</a:t>
            </a:r>
            <a:r>
              <a:rPr lang="en-US" altLang="zh-TW" dirty="0" err="1"/>
              <a:t>cidr</a:t>
            </a:r>
            <a:r>
              <a:rPr lang="en-US" altLang="zh-TW" dirty="0"/>
              <a:t>=192.168.0.0/16</a:t>
            </a:r>
            <a:endParaRPr kumimoji="1" lang="en-US" altLang="zh-TW" dirty="0"/>
          </a:p>
          <a:p>
            <a:pPr lvl="3"/>
            <a:r>
              <a:rPr kumimoji="1" lang="zh-CN" altLang="en-US" dirty="0"/>
              <a:t>指定</a:t>
            </a:r>
            <a:r>
              <a:rPr kumimoji="1" lang="en-US" altLang="zh-CN" dirty="0"/>
              <a:t>pod</a:t>
            </a:r>
            <a:r>
              <a:rPr kumimoji="1" lang="zh-CN" altLang="en-US" dirty="0"/>
              <a:t>使用網路</a:t>
            </a:r>
            <a:r>
              <a:rPr kumimoji="1" lang="en-US" altLang="zh-CN" dirty="0"/>
              <a:t>CIDR</a:t>
            </a:r>
          </a:p>
          <a:p>
            <a:r>
              <a:rPr kumimoji="1" lang="en-US" altLang="zh-CN" dirty="0" err="1"/>
              <a:t>Kubeadm</a:t>
            </a:r>
            <a:r>
              <a:rPr kumimoji="1" lang="en-US" altLang="zh-CN" dirty="0"/>
              <a:t> reset</a:t>
            </a:r>
          </a:p>
          <a:p>
            <a:pPr lvl="1"/>
            <a:r>
              <a:rPr kumimoji="1" lang="zh-CN" altLang="en-US" dirty="0"/>
              <a:t>還原至</a:t>
            </a:r>
            <a:r>
              <a:rPr kumimoji="1" lang="en-US" altLang="zh-CN" dirty="0" err="1"/>
              <a:t>kubeadm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init</a:t>
            </a:r>
            <a:r>
              <a:rPr kumimoji="1" lang="zh-CN" altLang="en-US" dirty="0"/>
              <a:t>之前的狀態</a:t>
            </a:r>
            <a:endParaRPr kumimoji="1" lang="en-US" altLang="zh-CN" dirty="0"/>
          </a:p>
          <a:p>
            <a:pPr lvl="1"/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36268E-27A9-1447-812A-C85FAA8D2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8F951A-3BFD-3D40-9E52-39211591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58810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304F5E-9A77-6A42-BB12-44E084B3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en-US" altLang="zh-TW" dirty="0"/>
              <a:t> </a:t>
            </a:r>
            <a:r>
              <a:rPr kumimoji="1" lang="zh-CN" altLang="en-US" dirty="0"/>
              <a:t>安裝</a:t>
            </a:r>
            <a:r>
              <a:rPr kumimoji="1" lang="en-US" altLang="zh-CN" dirty="0"/>
              <a:t> (master, slave)-1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A52847-2CB0-9D43-AABE-E64A4C0D3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K8s/kubeadm_install_ubuntu16_install_kubeadm.sh</a:t>
            </a:r>
          </a:p>
          <a:p>
            <a:r>
              <a:rPr kumimoji="1" lang="zh-CN" altLang="en-US" dirty="0"/>
              <a:t>設定</a:t>
            </a:r>
            <a:r>
              <a:rPr kumimoji="1" lang="en-US" altLang="zh-CN" dirty="0" err="1"/>
              <a:t>linux</a:t>
            </a:r>
            <a:r>
              <a:rPr kumimoji="1" lang="en-US" altLang="zh-CN" dirty="0"/>
              <a:t> network </a:t>
            </a:r>
            <a:r>
              <a:rPr kumimoji="1" lang="en-US" altLang="zh-CN" dirty="0" err="1"/>
              <a:t>fileter</a:t>
            </a:r>
            <a:r>
              <a:rPr kumimoji="1" lang="zh-CN" altLang="en-US" dirty="0"/>
              <a:t>可過濾</a:t>
            </a:r>
            <a:r>
              <a:rPr kumimoji="1" lang="en-US" altLang="zh-CN" dirty="0"/>
              <a:t>IPv4,</a:t>
            </a:r>
            <a:r>
              <a:rPr kumimoji="1" lang="zh-TW" altLang="en-US" dirty="0"/>
              <a:t> </a:t>
            </a:r>
            <a:r>
              <a:rPr kumimoji="1" lang="en-US" altLang="zh-TW" dirty="0"/>
              <a:t>IPv6</a:t>
            </a:r>
            <a:r>
              <a:rPr kumimoji="1" lang="zh-CN" altLang="en-US" dirty="0"/>
              <a:t>封包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22C132-273D-CB4E-AAC2-4A5D22E7C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DE3538-8DEB-094C-8090-6F94DE36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4F4628-FDE8-CB45-A0D1-7DA043BD5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380" y="3811016"/>
            <a:ext cx="63246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3505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CF97E1-CCC8-4B47-86DE-90318782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en-US" altLang="zh-TW" dirty="0"/>
              <a:t> </a:t>
            </a:r>
            <a:r>
              <a:rPr kumimoji="1" lang="zh-CN" altLang="en-US" dirty="0"/>
              <a:t>安裝</a:t>
            </a:r>
            <a:r>
              <a:rPr kumimoji="1" lang="en-US" altLang="zh-CN" dirty="0"/>
              <a:t> (master, slave)-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CEE7BB-D90C-AB4E-9CA1-847EAF96C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安裝</a:t>
            </a:r>
            <a:r>
              <a:rPr kumimoji="1" lang="en-US" altLang="zh-CN" dirty="0" err="1"/>
              <a:t>kubelet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kubectl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kubeadm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docker.io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A966F9-91C2-C140-9161-7753460DC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FB40C5-0026-8D41-8EA2-A0984677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DB6C8C-9502-054E-9CA8-D30C8F94B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2982"/>
            <a:ext cx="12192000" cy="344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4818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9CCFA-6240-4C4F-BEDA-8DFF18B7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en-US" altLang="zh-TW" dirty="0"/>
              <a:t> master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D05032-A7B6-B744-A086-CD11D4EF1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admin config</a:t>
            </a:r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78B6C9-23A6-2D4B-A37F-C46D1266C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0EE1A9-BD50-0A48-93DF-608527D0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AD67AFD-FEB0-3D4B-AF2C-D31508793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7311"/>
            <a:ext cx="12192000" cy="13433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C1ACD5F-B8AC-6B4F-B528-B4E4F0078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78494"/>
            <a:ext cx="12192000" cy="142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7739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A8EEF-428B-0046-9704-93A51518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en-US" altLang="zh-TW" dirty="0"/>
              <a:t> master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2E079F-D073-6441-8473-57D95518F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安裝</a:t>
            </a:r>
            <a:r>
              <a:rPr kumimoji="1" lang="en-US" altLang="zh-CN" dirty="0"/>
              <a:t>Calico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51B11B-D7C0-184A-9FD5-55EF01D99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DF714C-D6CB-C147-8E55-46E462790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D27C54-2B94-B645-83FC-0D44A6DBD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3697"/>
            <a:ext cx="12192000" cy="1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1328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73F837-F625-0043-B13C-8E7E0EA4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en-US" altLang="zh-TW" dirty="0"/>
              <a:t> master node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7400A6-135C-9746-A590-2F24C1E3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驗證節點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5A9749-4504-D049-93EF-C46937070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88407A-9D0D-554D-9469-D54536CF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E8AD07-2634-064E-9341-DFE28FA51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2032"/>
            <a:ext cx="12192000" cy="18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2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59926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3B76A0-4E45-3345-B81A-B6660D91F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C: </a:t>
            </a:r>
            <a:r>
              <a:rPr lang="en-US" altLang="zh-TW" dirty="0"/>
              <a:t>Use </a:t>
            </a:r>
            <a:r>
              <a:rPr lang="en-US" altLang="zh-TW" dirty="0" err="1"/>
              <a:t>kubespray</a:t>
            </a:r>
            <a:r>
              <a:rPr lang="en-US" altLang="zh-TW" dirty="0"/>
              <a:t> install </a:t>
            </a:r>
            <a:r>
              <a:rPr lang="en-US" altLang="zh-TW" dirty="0" err="1"/>
              <a:t>kubernetes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5BAD0D-CA6C-FC46-B7B4-429895240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367150-233B-404B-8777-29266008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F584CC-BA01-6940-A5E8-124A8249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791067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928BBF-7292-A643-98CC-D00D1DBE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Kubespray</a:t>
            </a:r>
            <a:r>
              <a:rPr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C6A85D-788F-594B-9CA7-ED6E385F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production</a:t>
            </a:r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Ansible v2.9</a:t>
            </a:r>
            <a:r>
              <a:rPr kumimoji="1" lang="zh-TW" altLang="en-US" dirty="0"/>
              <a:t> 進行部署</a:t>
            </a:r>
            <a:endParaRPr kumimoji="1" lang="en-US" altLang="zh-TW" dirty="0"/>
          </a:p>
          <a:p>
            <a:r>
              <a:rPr kumimoji="1" lang="zh-TW" altLang="en-US" dirty="0"/>
              <a:t>支援跨</a:t>
            </a:r>
            <a:r>
              <a:rPr kumimoji="1" lang="zh-CN" altLang="en-US" dirty="0"/>
              <a:t>不同</a:t>
            </a:r>
            <a:r>
              <a:rPr kumimoji="1" lang="en-US" altLang="zh-CN" dirty="0" err="1"/>
              <a:t>linux</a:t>
            </a:r>
            <a:r>
              <a:rPr kumimoji="1" lang="en-US" altLang="zh-CN" dirty="0"/>
              <a:t> </a:t>
            </a:r>
            <a:r>
              <a:rPr kumimoji="1" lang="zh-CN" altLang="en-US" dirty="0"/>
              <a:t>版本</a:t>
            </a:r>
            <a:endParaRPr kumimoji="1" lang="en-US" altLang="zh-CN" dirty="0"/>
          </a:p>
          <a:p>
            <a:r>
              <a:rPr kumimoji="1" lang="zh-CN" altLang="en-US" dirty="0"/>
              <a:t>支援</a:t>
            </a:r>
            <a:r>
              <a:rPr kumimoji="1" lang="en-US" altLang="zh-CN" dirty="0"/>
              <a:t>K8s v1.18</a:t>
            </a:r>
            <a:r>
              <a:rPr kumimoji="1" lang="zh-CN" altLang="en-US" dirty="0"/>
              <a:t>及以後版本</a:t>
            </a:r>
            <a:endParaRPr kumimoji="1" lang="en-US" altLang="zh-CN" dirty="0"/>
          </a:p>
          <a:p>
            <a:r>
              <a:rPr kumimoji="1" lang="zh-CN" altLang="en-US" dirty="0"/>
              <a:t>預設使用</a:t>
            </a:r>
            <a:r>
              <a:rPr kumimoji="1" lang="en-US" altLang="zh-CN" dirty="0"/>
              <a:t>docker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calico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1776DB-0E67-0D43-B785-1316DC21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844D31-2ABF-944A-B2FB-B0578777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44750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E8857-F049-6A42-B166-A63BB0E4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Kubespray</a:t>
            </a:r>
            <a:r>
              <a:rPr lang="zh-TW" altLang="en-US" dirty="0"/>
              <a:t> 部署前準備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6E6417-C059-014B-BB3C-929BF8067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部署前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節點間</a:t>
            </a:r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互通免密碼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安裝</a:t>
            </a:r>
            <a:r>
              <a:rPr kumimoji="1" lang="en-US" altLang="zh-TW" dirty="0"/>
              <a:t>python3</a:t>
            </a:r>
          </a:p>
          <a:p>
            <a:pPr lvl="2"/>
            <a:r>
              <a:rPr lang="en-US" altLang="zh-TW" dirty="0" err="1"/>
              <a:t>sudo</a:t>
            </a:r>
            <a:r>
              <a:rPr lang="en-US" altLang="zh-TW" dirty="0"/>
              <a:t> apt-get install </a:t>
            </a:r>
            <a:r>
              <a:rPr lang="en-US" altLang="zh-TW" dirty="0" err="1"/>
              <a:t>libssl</a:t>
            </a:r>
            <a:r>
              <a:rPr lang="en-US" altLang="zh-TW" dirty="0"/>
              <a:t>-dev python3-pip -y</a:t>
            </a:r>
          </a:p>
          <a:p>
            <a:pPr lvl="2"/>
            <a:endParaRPr kumimoji="1" lang="en-US" altLang="zh-CN" dirty="0"/>
          </a:p>
          <a:p>
            <a:pPr lvl="2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97EDF4-336E-404A-B854-E50A581E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65B061-B0CF-394B-ADD4-5BE3ED347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20A752-996E-9F42-A6D9-4772FA382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79" y="609601"/>
            <a:ext cx="5152571" cy="31038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FF3FB5-D03B-8748-91E7-951A6DDDF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034" y="4446524"/>
            <a:ext cx="70739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5347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B10AF-BC40-4D44-BEFF-7A80A37D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Kubespray</a:t>
            </a:r>
            <a:r>
              <a:rPr lang="zh-TW" altLang="en-US" dirty="0"/>
              <a:t> </a:t>
            </a:r>
            <a:r>
              <a:rPr lang="zh-CN" altLang="en-US" dirty="0"/>
              <a:t>安裝</a:t>
            </a:r>
            <a:r>
              <a:rPr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DB194B-5069-4F4C-8804-9AA46D28A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取得</a:t>
            </a:r>
            <a:r>
              <a:rPr lang="en-US" altLang="zh-TW" dirty="0" err="1"/>
              <a:t>Kubespray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CN" altLang="en-US" dirty="0"/>
              <a:t>安裝套件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39EBEF-0912-6842-9FEE-86CB15D16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1BBA51-C9F2-F140-96BD-0DBD9217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A3E670-F038-B44A-B549-9D215836C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32" y="2621215"/>
            <a:ext cx="7759700" cy="1460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BAC41D4-6242-9044-B609-656E69F99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535" y="5316711"/>
            <a:ext cx="55499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3449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D3E031-FAA6-B24E-88EB-939B86C8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Kubespray</a:t>
            </a:r>
            <a:r>
              <a:rPr lang="zh-TW" altLang="en-US" dirty="0"/>
              <a:t> </a:t>
            </a:r>
            <a:r>
              <a:rPr lang="zh-CN" altLang="en-US" dirty="0"/>
              <a:t>安裝</a:t>
            </a:r>
            <a:r>
              <a:rPr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F5198D-E4D2-1D49-BEB5-57214632B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建立範本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設定節點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2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A7AE06-ACBC-1B44-9514-B538DE3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F08890-D937-C348-911B-A3B2F1F7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32656E-B094-5C4D-8A96-2BADDFB16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0" y="2984500"/>
            <a:ext cx="5778500" cy="889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838D9F-A50C-5C41-808A-7BF8BD83F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4816"/>
            <a:ext cx="12192000" cy="132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4996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C185D-DB17-154D-9793-7B934062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Kubespray</a:t>
            </a:r>
            <a:r>
              <a:rPr lang="zh-TW" altLang="en-US" dirty="0"/>
              <a:t> </a:t>
            </a:r>
            <a:r>
              <a:rPr lang="zh-CN" altLang="en-US" dirty="0"/>
              <a:t>安裝</a:t>
            </a:r>
            <a:r>
              <a:rPr lang="en-US" altLang="zh-TW" dirty="0"/>
              <a:t>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FA17B5-2F13-1B49-8885-0F2587994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 </a:t>
            </a:r>
            <a:r>
              <a:rPr kumimoji="1" lang="zh-CN" altLang="en-US" dirty="0"/>
              <a:t>調整設定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建立</a:t>
            </a:r>
            <a:r>
              <a:rPr kumimoji="1" lang="en-US" altLang="zh-CN" dirty="0"/>
              <a:t>k8s cluster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419066-FFA1-744D-9D0C-AC7AB426E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FE4C72-5B6B-1140-AD44-C693C8D78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9962651-2C6E-104E-8182-02BF5C91A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863850"/>
            <a:ext cx="9944100" cy="11303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07651B4-904E-E54A-8804-48F75A453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5283199"/>
            <a:ext cx="11684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0673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11F2C-F354-8F43-A33B-7EB92A471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Kubespray</a:t>
            </a:r>
            <a:r>
              <a:rPr lang="zh-TW" altLang="en-US" dirty="0"/>
              <a:t> </a:t>
            </a:r>
            <a:r>
              <a:rPr lang="zh-CN" altLang="en-US" dirty="0"/>
              <a:t>安裝</a:t>
            </a:r>
            <a:r>
              <a:rPr lang="en-US" altLang="zh-TW" dirty="0"/>
              <a:t> –4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A2B7E5-151B-7149-B1EB-E51B4A0FE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部署完成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B0F4D9-1486-5345-8B50-83663798C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E2753A-A23C-2B4C-848C-8108A141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BA7E01-3950-FA40-8C8C-B498A714F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76" y="2615463"/>
            <a:ext cx="7668768" cy="408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9546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6478C-A2AD-6642-AC8E-1E7F46A2E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Kubespray</a:t>
            </a:r>
            <a:r>
              <a:rPr lang="zh-TW" altLang="en-US" dirty="0"/>
              <a:t> </a:t>
            </a:r>
            <a:r>
              <a:rPr lang="zh-CN" altLang="en-US" dirty="0"/>
              <a:t>安裝</a:t>
            </a:r>
            <a:r>
              <a:rPr lang="en-US" altLang="zh-TW" dirty="0"/>
              <a:t> –4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97122B-638C-A546-90E8-C0BA45898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取得</a:t>
            </a:r>
            <a:r>
              <a:rPr kumimoji="1" lang="en-US" altLang="zh-CN" dirty="0"/>
              <a:t>admin config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C518E3-F345-FE48-A2EE-DE0ABF46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8808B4-8D3F-CA45-A914-09B3D615E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E11887-D281-4847-9A14-60D0BCD7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2660650"/>
            <a:ext cx="6985000" cy="15367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57A85EF-9B72-DD4B-9177-9D7F4CF80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322" y="5338482"/>
            <a:ext cx="4940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49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”command”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–c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[“command1”, “command2”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526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會複製至指定位置並進行</a:t>
            </a:r>
            <a:r>
              <a:rPr lang="zh-TW" altLang="en-US" dirty="0"/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76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1"/>
            <a:r>
              <a:rPr lang="en-US" altLang="zh-TW" dirty="0"/>
              <a:t>Ex: EXPOSE 80/TCP</a:t>
            </a:r>
          </a:p>
          <a:p>
            <a:pPr lvl="1"/>
            <a:r>
              <a:rPr lang="en-US" altLang="zh-TW" dirty="0"/>
              <a:t>Ex: EXPOSE 8000/UDP</a:t>
            </a:r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2"/>
            <a:r>
              <a:rPr lang="en-US" altLang="zh-TW" dirty="0"/>
              <a:t>docker run -p 80:8080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831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2"/>
            <a:r>
              <a:rPr lang="en-US" altLang="zh-TW" dirty="0"/>
              <a:t>docker run -v {{</a:t>
            </a:r>
            <a:r>
              <a:rPr lang="zh-CN" altLang="en-US" dirty="0"/>
              <a:t>啟動</a:t>
            </a:r>
            <a:r>
              <a:rPr lang="en-US" altLang="zh-TW" dirty="0"/>
              <a:t>}}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207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5504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84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kumimoji="1" lang="en-US" altLang="zh-TW" sz="3200" dirty="0">
                <a:hlinkClick r:id="rId3"/>
              </a:rPr>
              <a:t>https://github.com/demoyuw/k8s</a:t>
            </a:r>
            <a:endParaRPr kumimoji="1"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4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(–interactive)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(–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(–detach)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–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</a:t>
            </a:r>
            <a:r>
              <a:rPr kumimoji="1" lang="zh-CN" altLang="en-US" dirty="0"/>
              <a:t>不論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是否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/>
              <a:t>, stderr</a:t>
            </a:r>
            <a:r>
              <a:rPr kumimoji="1" lang="en-US" altLang="zh-TW"/>
              <a:t>)</a:t>
            </a:r>
          </a:p>
          <a:p>
            <a:pPr lvl="1"/>
            <a:r>
              <a:rPr kumimoji="1" lang="en-US" altLang="zh-TW"/>
              <a:t>Docker </a:t>
            </a:r>
            <a:r>
              <a:rPr kumimoji="1" lang="en-US" altLang="zh-TW" dirty="0"/>
              <a:t>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–it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–it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–</a:t>
            </a:r>
            <a:r>
              <a:rPr kumimoji="1" lang="en-US" altLang="zh-TW" sz="2600"/>
              <a:t>i </a:t>
            </a:r>
            <a:r>
              <a:rPr kumimoji="1" lang="en-US" altLang="zh-TW" sz="2600" dirty="0"/>
              <a:t>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0290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7302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58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30701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0600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4292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66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43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33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1223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956" y="2052638"/>
            <a:ext cx="438186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56" y="2052638"/>
            <a:ext cx="817026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078" y="2052638"/>
            <a:ext cx="768562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400" y="2052638"/>
            <a:ext cx="37769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078" y="2052638"/>
            <a:ext cx="748562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994" y="2052638"/>
            <a:ext cx="887978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111" y="2052638"/>
            <a:ext cx="882755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184" y="2052638"/>
            <a:ext cx="871740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699" y="2052638"/>
            <a:ext cx="679637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75690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–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–classic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3EE81A1B-1E5D-FD4E-9F0D-2A8ED15CB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500" y="2052638"/>
            <a:ext cx="7248775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58C45E-4941-6044-ACD9-6E40EE05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URL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F14D24-9B4A-5D48-AFDD-4AB64E8D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B3668B-3160-EA40-9E6C-A0A401C1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87E47F1B-8C7D-7D47-B53B-51AB91CFF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680" y="2052638"/>
            <a:ext cx="7236415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703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UI</a:t>
            </a:r>
            <a:r>
              <a:rPr kumimoji="1" lang="zh-TW" altLang="en-US" dirty="0"/>
              <a:t>，點選</a:t>
            </a:r>
            <a:r>
              <a:rPr kumimoji="1" lang="en-US" altLang="zh-TW" dirty="0"/>
              <a:t>Add Cluster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0BD74C0-2276-E04F-B54A-FD1CF8F98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043" y="2052638"/>
            <a:ext cx="727569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1FDA9DF-47ED-F442-AFA4-62ACE12D4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196" y="2052638"/>
            <a:ext cx="728138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7EC06A9-0E74-864B-8381-F03FE4D4D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A24A5CA9-6200-3A44-924E-CA436EDA6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62" y="1853248"/>
            <a:ext cx="8461173" cy="491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0F466BF-3366-B443-ACDA-A0EB4F769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433" y="2052638"/>
            <a:ext cx="787691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EFCDFA4-61F3-784C-B94D-7EFB9D62E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542" y="2052638"/>
            <a:ext cx="788869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B33E818-24FE-914F-B0AF-0AEAE9DD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80904"/>
            <a:ext cx="8947150" cy="21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22D12DA-609D-8C46-8492-7BA841309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223" y="2052638"/>
            <a:ext cx="795533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部署完成，點選右上角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file.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9C4FDA9-A91D-7846-A25A-AB67607B5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168" y="2052638"/>
            <a:ext cx="860743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6EC8421-3866-B94C-B4FD-9146A8B84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687" y="2052638"/>
            <a:ext cx="646040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55705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deployment/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nginx-deploy.yaml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85030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2021/4/6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4023</TotalTime>
  <Words>5526</Words>
  <Application>Microsoft Macintosh PowerPoint</Application>
  <PresentationFormat>寬螢幕</PresentationFormat>
  <Paragraphs>1368</Paragraphs>
  <Slides>227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227</vt:i4>
      </vt:variant>
    </vt:vector>
  </HeadingPairs>
  <TitlesOfParts>
    <vt:vector size="234" baseType="lpstr">
      <vt:lpstr>Microsoft JhengHei UI</vt:lpstr>
      <vt:lpstr>Arial</vt:lpstr>
      <vt:lpstr>Calibri</vt:lpstr>
      <vt:lpstr>Calibri Light</vt:lpstr>
      <vt:lpstr>Trebuchet MS</vt:lpstr>
      <vt:lpstr>Wingdings 3</vt:lpstr>
      <vt:lpstr>離子</vt:lpstr>
      <vt:lpstr>2021資拓宏宇深入淺出Container, Kubernete與GKE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自己build: 產生image</vt:lpstr>
      <vt:lpstr>Docker image -1</vt:lpstr>
      <vt:lpstr>Docker image -3</vt:lpstr>
      <vt:lpstr>Docker image -4</vt:lpstr>
      <vt:lpstr>Docker process -1</vt:lpstr>
      <vt:lpstr>Docker run 參數介紹</vt:lpstr>
      <vt:lpstr>Docker process -2</vt:lpstr>
      <vt:lpstr>Docker image -2</vt:lpstr>
      <vt:lpstr>Docker process – 除錯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4.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Kubernetes</vt:lpstr>
      <vt:lpstr>Kubernetes</vt:lpstr>
      <vt:lpstr>K8s 架構圖</vt:lpstr>
      <vt:lpstr>Kubernetes 元件 –1</vt:lpstr>
      <vt:lpstr>Kubernetes 元件 –2</vt:lpstr>
      <vt:lpstr>Selector</vt:lpstr>
      <vt:lpstr>藍綠測試 -1 </vt:lpstr>
      <vt:lpstr>藍綠測試 - 2</vt:lpstr>
      <vt:lpstr>藍綠測試 - 3</vt:lpstr>
      <vt:lpstr>A/B測試</vt:lpstr>
      <vt:lpstr>A/B測試- 2</vt:lpstr>
      <vt:lpstr>A/B測試- 3</vt:lpstr>
      <vt:lpstr>A/B測試- 4</vt:lpstr>
      <vt:lpstr>Two Service to one deployment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K8s network module – Flannel (Overlay network)</vt:lpstr>
      <vt:lpstr>K8s network module - Calico</vt:lpstr>
      <vt:lpstr>Install kubectl</vt:lpstr>
      <vt:lpstr>用rancher 安裝Kubernetes</vt:lpstr>
      <vt:lpstr>Deploy Kubernetes: Rancher</vt:lpstr>
      <vt:lpstr>Deploy Rancher</vt:lpstr>
      <vt:lpstr>Deploy Rancher</vt:lpstr>
      <vt:lpstr>設定admin密碼</vt:lpstr>
      <vt:lpstr>設定URL</vt:lpstr>
      <vt:lpstr>Rancher UI，點選Add Cluster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到vm2執行此command</vt:lpstr>
      <vt:lpstr>Kubernetes 部署中</vt:lpstr>
      <vt:lpstr>部署完成，點選右上角kubeconfig file.</vt:lpstr>
      <vt:lpstr>另存Kubeconfig file.</vt:lpstr>
      <vt:lpstr>Kubernetes 操作</vt:lpstr>
      <vt:lpstr>放置kube conf</vt:lpstr>
      <vt:lpstr>切換k8s 環境 -1</vt:lpstr>
      <vt:lpstr>切換k8s 環境 -2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DaemonSet</vt:lpstr>
      <vt:lpstr>DaemonSet</vt:lpstr>
      <vt:lpstr>利用DaemonSet pod 取得節點上docker log</vt:lpstr>
      <vt:lpstr>取得 docker 資訊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– 建Volume</vt:lpstr>
      <vt:lpstr>PVC, PV, Storage class關係圖</vt:lpstr>
      <vt:lpstr>Volume: GCP volume – 建PersistemtVolume -1</vt:lpstr>
      <vt:lpstr>Volume: GCP volume – 建PersistemtVolume -2</vt:lpstr>
      <vt:lpstr>Volume: GCP volume –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auto scaling – 部署受壓測端deploy</vt:lpstr>
      <vt:lpstr>K8s auto scaling -部署受壓測端service </vt:lpstr>
      <vt:lpstr>K8s auto scaling –部署壓測別人pod </vt:lpstr>
      <vt:lpstr>K8s – autoscaling – 設定AutoScale</vt:lpstr>
      <vt:lpstr>K8s – autoscaling – 進行壓測 </vt:lpstr>
      <vt:lpstr>K8s – autoscaling – 監控hpa</vt:lpstr>
      <vt:lpstr>K8s – autoscaling – 監控pod</vt:lpstr>
      <vt:lpstr>K8s – autoscaling – 停止壓測後</vt:lpstr>
      <vt:lpstr>K8s – autoscaling – 如果要在rancher k8s上使用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Helm</vt:lpstr>
      <vt:lpstr>Helm – introduction 1</vt:lpstr>
      <vt:lpstr>Helm – introduction 2</vt:lpstr>
      <vt:lpstr>PowerPoint 簡報</vt:lpstr>
      <vt:lpstr>Ubuntu install helm client</vt:lpstr>
      <vt:lpstr>Helm 初始化 -1</vt:lpstr>
      <vt:lpstr>Helm 初始化 -2</vt:lpstr>
      <vt:lpstr>在k8s上建立並授與tiller權限</vt:lpstr>
      <vt:lpstr>helm command</vt:lpstr>
      <vt:lpstr>Helm 檔案結構</vt:lpstr>
      <vt:lpstr>驗證</vt:lpstr>
      <vt:lpstr>把nginx-helm部署到k8s上</vt:lpstr>
      <vt:lpstr>Check helm deploy -1</vt:lpstr>
      <vt:lpstr>Check helm deploy -2</vt:lpstr>
      <vt:lpstr>打包 helm package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  <vt:lpstr>附錄B: Use kubeadmin install kubernetes</vt:lpstr>
      <vt:lpstr>Kubeadmin</vt:lpstr>
      <vt:lpstr>Kubeadm 指令 </vt:lpstr>
      <vt:lpstr>Kubeadm 安裝 (master, slave)-1</vt:lpstr>
      <vt:lpstr>Kubeadm 安裝 (master, slave)- -2</vt:lpstr>
      <vt:lpstr>Kubeadm master node -1</vt:lpstr>
      <vt:lpstr>Kubeadm master node -2</vt:lpstr>
      <vt:lpstr>Kubeadm master node -3</vt:lpstr>
      <vt:lpstr>附錄C: Use kubespray install kubernetes</vt:lpstr>
      <vt:lpstr>Kubespray </vt:lpstr>
      <vt:lpstr>Kubespray 部署前準備</vt:lpstr>
      <vt:lpstr>Kubespray 安裝 -1</vt:lpstr>
      <vt:lpstr>Kubespray 安裝 –2</vt:lpstr>
      <vt:lpstr>Kubespray 安裝 –3</vt:lpstr>
      <vt:lpstr>Kubespray 安裝 –4</vt:lpstr>
      <vt:lpstr>Kubespray 安裝 –4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178</cp:revision>
  <dcterms:created xsi:type="dcterms:W3CDTF">2020-05-19T05:29:00Z</dcterms:created>
  <dcterms:modified xsi:type="dcterms:W3CDTF">2021-04-06T13:24:02Z</dcterms:modified>
</cp:coreProperties>
</file>